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sldIdLst>
    <p:sldId id="258" r:id="rId2"/>
    <p:sldId id="273" r:id="rId3"/>
    <p:sldId id="274" r:id="rId4"/>
    <p:sldId id="277" r:id="rId5"/>
    <p:sldId id="276" r:id="rId6"/>
    <p:sldId id="278" r:id="rId7"/>
    <p:sldId id="275" r:id="rId8"/>
  </p:sldIdLst>
  <p:sldSz cx="24384000" cy="13716000"/>
  <p:notesSz cx="7102475" cy="9388475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1pPr>
    <a:lvl2pPr marL="0" marR="0" indent="2286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2pPr>
    <a:lvl3pPr marL="0" marR="0" indent="4572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3pPr>
    <a:lvl4pPr marL="0" marR="0" indent="6858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4pPr>
    <a:lvl5pPr marL="0" marR="0" indent="9144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5pPr>
    <a:lvl6pPr marL="0" marR="0" indent="11430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6pPr>
    <a:lvl7pPr marL="0" marR="0" indent="13716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7pPr>
    <a:lvl8pPr marL="0" marR="0" indent="16002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8pPr>
    <a:lvl9pPr marL="0" marR="0" indent="18288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3175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3175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B8B8B8"/>
              </a:solidFill>
              <a:prstDash val="solid"/>
              <a:miter lim="400000"/>
            </a:ln>
          </a:left>
          <a:right>
            <a:ln w="3175" cap="flat">
              <a:solidFill>
                <a:srgbClr val="B8B8B8"/>
              </a:solidFill>
              <a:prstDash val="solid"/>
              <a:miter lim="400000"/>
            </a:ln>
          </a:right>
          <a:top>
            <a:ln w="3175" cap="flat">
              <a:solidFill>
                <a:srgbClr val="B8B8B8"/>
              </a:solidFill>
              <a:prstDash val="solid"/>
              <a:miter lim="400000"/>
            </a:ln>
          </a:top>
          <a:bottom>
            <a:ln w="3175" cap="flat">
              <a:solidFill>
                <a:srgbClr val="B8B8B8"/>
              </a:solidFill>
              <a:prstDash val="solid"/>
              <a:miter lim="400000"/>
            </a:ln>
          </a:bottom>
          <a:insideH>
            <a:ln w="3175" cap="flat">
              <a:solidFill>
                <a:srgbClr val="B8B8B8"/>
              </a:solidFill>
              <a:prstDash val="solid"/>
              <a:miter lim="400000"/>
            </a:ln>
          </a:insideH>
          <a:insideV>
            <a:ln w="3175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3175" cap="flat">
              <a:solidFill>
                <a:srgbClr val="606060"/>
              </a:solidFill>
              <a:prstDash val="solid"/>
              <a:miter lim="400000"/>
            </a:ln>
          </a:left>
          <a:right>
            <a:ln w="3175" cap="flat">
              <a:solidFill>
                <a:srgbClr val="606060"/>
              </a:solidFill>
              <a:prstDash val="solid"/>
              <a:miter lim="400000"/>
            </a:ln>
          </a:right>
          <a:top>
            <a:ln w="3175" cap="flat">
              <a:solidFill>
                <a:srgbClr val="606060"/>
              </a:solidFill>
              <a:prstDash val="solid"/>
              <a:miter lim="400000"/>
            </a:ln>
          </a:top>
          <a:bottom>
            <a:ln w="3175" cap="flat">
              <a:solidFill>
                <a:srgbClr val="606060"/>
              </a:solidFill>
              <a:prstDash val="solid"/>
              <a:miter lim="400000"/>
            </a:ln>
          </a:bottom>
          <a:insideH>
            <a:ln w="3175" cap="flat">
              <a:solidFill>
                <a:srgbClr val="606060"/>
              </a:solidFill>
              <a:prstDash val="solid"/>
              <a:miter lim="400000"/>
            </a:ln>
          </a:insideH>
          <a:insideV>
            <a:ln w="3175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B8B8B8"/>
              </a:solidFill>
              <a:prstDash val="solid"/>
              <a:miter lim="400000"/>
            </a:ln>
          </a:left>
          <a:right>
            <a:ln w="3175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3175" cap="flat">
              <a:solidFill>
                <a:srgbClr val="606060"/>
              </a:solidFill>
              <a:prstDash val="solid"/>
              <a:miter lim="400000"/>
            </a:ln>
          </a:bottom>
          <a:insideH>
            <a:ln w="3175" cap="flat">
              <a:solidFill>
                <a:srgbClr val="B8B8B8"/>
              </a:solidFill>
              <a:prstDash val="solid"/>
              <a:miter lim="400000"/>
            </a:ln>
          </a:insideH>
          <a:insideV>
            <a:ln w="3175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3175" cap="flat">
              <a:solidFill>
                <a:srgbClr val="606060"/>
              </a:solidFill>
              <a:prstDash val="solid"/>
              <a:miter lim="400000"/>
            </a:ln>
          </a:left>
          <a:right>
            <a:ln w="3175" cap="flat">
              <a:solidFill>
                <a:srgbClr val="606060"/>
              </a:solidFill>
              <a:prstDash val="solid"/>
              <a:miter lim="400000"/>
            </a:ln>
          </a:right>
          <a:top>
            <a:ln w="3175" cap="flat">
              <a:solidFill>
                <a:srgbClr val="606060"/>
              </a:solidFill>
              <a:prstDash val="solid"/>
              <a:miter lim="400000"/>
            </a:ln>
          </a:top>
          <a:bottom>
            <a:ln w="3175" cap="flat">
              <a:solidFill>
                <a:srgbClr val="606060"/>
              </a:solidFill>
              <a:prstDash val="solid"/>
              <a:miter lim="400000"/>
            </a:ln>
          </a:bottom>
          <a:insideH>
            <a:ln w="3175" cap="flat">
              <a:solidFill>
                <a:srgbClr val="606060"/>
              </a:solidFill>
              <a:prstDash val="solid"/>
              <a:miter lim="400000"/>
            </a:ln>
          </a:insideH>
          <a:insideV>
            <a:ln w="3175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2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3D7"/>
          </a:solidFill>
        </a:fill>
      </a:tcStyle>
    </a:wholeTbl>
    <a:band2H>
      <a:tcTxStyle/>
      <a:tcStyle>
        <a:tcBdr/>
        <a:fill>
          <a:solidFill>
            <a:srgbClr val="C3C2C2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3175" cap="flat">
              <a:solidFill>
                <a:srgbClr val="5D5D5D"/>
              </a:solidFill>
              <a:prstDash val="solid"/>
              <a:miter lim="400000"/>
            </a:ln>
          </a:left>
          <a:right>
            <a:ln w="3175" cap="flat">
              <a:solidFill>
                <a:srgbClr val="5D5D5D"/>
              </a:solidFill>
              <a:prstDash val="solid"/>
              <a:miter lim="400000"/>
            </a:ln>
          </a:right>
          <a:top>
            <a:ln w="3175" cap="flat">
              <a:solidFill>
                <a:srgbClr val="5D5D5D"/>
              </a:solidFill>
              <a:prstDash val="solid"/>
              <a:miter lim="400000"/>
            </a:ln>
          </a:top>
          <a:bottom>
            <a:ln w="3175" cap="flat">
              <a:solidFill>
                <a:srgbClr val="5D5D5D"/>
              </a:solidFill>
              <a:prstDash val="solid"/>
              <a:miter lim="400000"/>
            </a:ln>
          </a:bottom>
          <a:insideH>
            <a:ln w="3175" cap="flat">
              <a:solidFill>
                <a:srgbClr val="5D5D5D"/>
              </a:solidFill>
              <a:prstDash val="solid"/>
              <a:miter lim="400000"/>
            </a:ln>
          </a:insideH>
          <a:insideV>
            <a:ln w="3175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3175" cap="flat">
              <a:solidFill>
                <a:srgbClr val="5D5D5D"/>
              </a:solidFill>
              <a:prstDash val="solid"/>
              <a:miter lim="400000"/>
            </a:ln>
          </a:left>
          <a:right>
            <a:ln w="3175" cap="flat">
              <a:solidFill>
                <a:srgbClr val="5D5D5D"/>
              </a:solidFill>
              <a:prstDash val="solid"/>
              <a:miter lim="400000"/>
            </a:ln>
          </a:right>
          <a:top>
            <a:ln w="3175" cap="flat">
              <a:solidFill>
                <a:srgbClr val="5D5D5D"/>
              </a:solidFill>
              <a:prstDash val="solid"/>
              <a:miter lim="400000"/>
            </a:ln>
          </a:top>
          <a:bottom>
            <a:ln w="3175" cap="flat">
              <a:solidFill>
                <a:srgbClr val="5D5D5D"/>
              </a:solidFill>
              <a:prstDash val="solid"/>
              <a:miter lim="400000"/>
            </a:ln>
          </a:bottom>
          <a:insideH>
            <a:ln w="3175" cap="flat">
              <a:solidFill>
                <a:srgbClr val="5D5D5D"/>
              </a:solidFill>
              <a:prstDash val="solid"/>
              <a:miter lim="400000"/>
            </a:ln>
          </a:insideH>
          <a:insideV>
            <a:ln w="3175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3175" cap="flat">
              <a:solidFill>
                <a:srgbClr val="5D5D5D"/>
              </a:solidFill>
              <a:prstDash val="solid"/>
              <a:miter lim="400000"/>
            </a:ln>
          </a:left>
          <a:right>
            <a:ln w="3175" cap="flat">
              <a:solidFill>
                <a:srgbClr val="5D5D5D"/>
              </a:solidFill>
              <a:prstDash val="solid"/>
              <a:miter lim="400000"/>
            </a:ln>
          </a:right>
          <a:top>
            <a:ln w="3175" cap="flat">
              <a:solidFill>
                <a:srgbClr val="5D5D5D"/>
              </a:solidFill>
              <a:prstDash val="solid"/>
              <a:miter lim="400000"/>
            </a:ln>
          </a:top>
          <a:bottom>
            <a:ln w="3175" cap="flat">
              <a:solidFill>
                <a:srgbClr val="5D5D5D"/>
              </a:solidFill>
              <a:prstDash val="solid"/>
              <a:miter lim="400000"/>
            </a:ln>
          </a:bottom>
          <a:insideH>
            <a:ln w="3175" cap="flat">
              <a:solidFill>
                <a:srgbClr val="5D5D5D"/>
              </a:solidFill>
              <a:prstDash val="solid"/>
              <a:miter lim="400000"/>
            </a:ln>
          </a:insideH>
          <a:insideV>
            <a:ln w="3175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CE5E6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/>
      <a:tcStyle>
        <a:tcBdr/>
        <a:fill>
          <a:solidFill>
            <a:srgbClr val="DEDEDF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35" autoAdjust="0"/>
    <p:restoredTop sz="94743" autoAdjust="0"/>
  </p:normalViewPr>
  <p:slideViewPr>
    <p:cSldViewPr>
      <p:cViewPr varScale="1">
        <p:scale>
          <a:sx n="32" d="100"/>
          <a:sy n="32" d="100"/>
        </p:scale>
        <p:origin x="712" y="24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423863" y="704850"/>
            <a:ext cx="6254750" cy="3519488"/>
          </a:xfrm>
          <a:prstGeom prst="rect">
            <a:avLst/>
          </a:prstGeom>
        </p:spPr>
        <p:txBody>
          <a:bodyPr lIns="94229" tIns="47114" rIns="94229" bIns="47114"/>
          <a:lstStyle/>
          <a:p>
            <a:endParaRPr dirty="0"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46997" y="4459526"/>
            <a:ext cx="5208482" cy="4224814"/>
          </a:xfrm>
          <a:prstGeom prst="rect">
            <a:avLst/>
          </a:prstGeom>
        </p:spPr>
        <p:txBody>
          <a:bodyPr lIns="94229" tIns="47114" rIns="94229" bIns="47114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203700854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pic" sz="quarter" idx="13"/>
          </p:nvPr>
        </p:nvSpPr>
        <p:spPr>
          <a:xfrm>
            <a:off x="7028408" y="2384226"/>
            <a:ext cx="10313791" cy="624185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 dirty="0"/>
          </a:p>
        </p:txBody>
      </p:sp>
      <p:sp>
        <p:nvSpPr>
          <p:cNvPr id="21" name="Shape 21"/>
          <p:cNvSpPr>
            <a:spLocks noGrp="1"/>
          </p:cNvSpPr>
          <p:nvPr>
            <p:ph type="title"/>
          </p:nvPr>
        </p:nvSpPr>
        <p:spPr>
          <a:xfrm>
            <a:off x="6673453" y="8800207"/>
            <a:ext cx="11037095" cy="1500188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2" name="Shape 22"/>
          <p:cNvSpPr>
            <a:spLocks noGrp="1"/>
          </p:cNvSpPr>
          <p:nvPr>
            <p:ph type="body" sz="quarter" idx="1"/>
          </p:nvPr>
        </p:nvSpPr>
        <p:spPr>
          <a:xfrm>
            <a:off x="6673453" y="10353972"/>
            <a:ext cx="11037095" cy="1192115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hape 23"/>
          <p:cNvSpPr>
            <a:spLocks noGrp="1"/>
          </p:cNvSpPr>
          <p:nvPr>
            <p:ph type="sldNum" sz="quarter" idx="2"/>
          </p:nvPr>
        </p:nvSpPr>
        <p:spPr>
          <a:xfrm>
            <a:off x="11970028" y="11465718"/>
            <a:ext cx="430550" cy="437357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>
            <a:spLocks noGrp="1"/>
          </p:cNvSpPr>
          <p:nvPr>
            <p:ph type="pic" idx="13"/>
          </p:nvPr>
        </p:nvSpPr>
        <p:spPr>
          <a:xfrm>
            <a:off x="5333999" y="1714499"/>
            <a:ext cx="13716001" cy="1028700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 dirty="0"/>
          </a:p>
        </p:txBody>
      </p:sp>
      <p:sp>
        <p:nvSpPr>
          <p:cNvPr id="103" name="Shape 10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>
            <a:spLocks noGrp="1"/>
          </p:cNvSpPr>
          <p:nvPr>
            <p:ph type="title"/>
          </p:nvPr>
        </p:nvSpPr>
        <p:spPr>
          <a:xfrm>
            <a:off x="6673453" y="5116710"/>
            <a:ext cx="11037095" cy="3482580"/>
          </a:xfrm>
          <a:prstGeom prst="rect">
            <a:avLst/>
          </a:prstGeom>
        </p:spPr>
        <p:txBody>
          <a:bodyPr anchor="ctr"/>
          <a:lstStyle/>
          <a:p>
            <a:r>
              <a:t>Title Text</a:t>
            </a:r>
          </a:p>
        </p:txBody>
      </p:sp>
      <p:sp>
        <p:nvSpPr>
          <p:cNvPr id="31" name="Shape 3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>
            <a:spLocks noGrp="1"/>
          </p:cNvSpPr>
          <p:nvPr>
            <p:ph type="pic" sz="quarter" idx="13"/>
          </p:nvPr>
        </p:nvSpPr>
        <p:spPr>
          <a:xfrm>
            <a:off x="12419707" y="2384226"/>
            <a:ext cx="5625704" cy="867965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 dirty="0"/>
          </a:p>
        </p:txBody>
      </p:sp>
      <p:sp>
        <p:nvSpPr>
          <p:cNvPr id="39" name="Shape 39"/>
          <p:cNvSpPr>
            <a:spLocks noGrp="1"/>
          </p:cNvSpPr>
          <p:nvPr>
            <p:ph type="title"/>
          </p:nvPr>
        </p:nvSpPr>
        <p:spPr>
          <a:xfrm>
            <a:off x="6338589" y="2384226"/>
            <a:ext cx="5625704" cy="4205884"/>
          </a:xfrm>
          <a:prstGeom prst="rect">
            <a:avLst/>
          </a:prstGeom>
        </p:spPr>
        <p:txBody>
          <a:bodyPr/>
          <a:lstStyle>
            <a:lvl1pPr>
              <a:defRPr sz="8000"/>
            </a:lvl1pPr>
          </a:lstStyle>
          <a:p>
            <a:r>
              <a:t>Title Text</a:t>
            </a:r>
          </a:p>
        </p:txBody>
      </p:sp>
      <p:sp>
        <p:nvSpPr>
          <p:cNvPr id="40" name="Shape 40"/>
          <p:cNvSpPr>
            <a:spLocks noGrp="1"/>
          </p:cNvSpPr>
          <p:nvPr>
            <p:ph type="body" sz="quarter" idx="1"/>
          </p:nvPr>
        </p:nvSpPr>
        <p:spPr>
          <a:xfrm>
            <a:off x="6338589" y="6737449"/>
            <a:ext cx="5625704" cy="4326435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hape 4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>
            <a:spLocks noGrp="1"/>
          </p:cNvSpPr>
          <p:nvPr>
            <p:ph type="title"/>
          </p:nvPr>
        </p:nvSpPr>
        <p:spPr>
          <a:xfrm>
            <a:off x="6338589" y="2183308"/>
            <a:ext cx="11706822" cy="2277071"/>
          </a:xfrm>
          <a:prstGeom prst="rect">
            <a:avLst/>
          </a:prstGeom>
        </p:spPr>
        <p:txBody>
          <a:bodyPr anchor="ctr"/>
          <a:lstStyle/>
          <a:p>
            <a:r>
              <a:t>Title Text</a:t>
            </a:r>
          </a:p>
        </p:txBody>
      </p:sp>
      <p:sp>
        <p:nvSpPr>
          <p:cNvPr id="49" name="Shape 4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>
            <a:spLocks noGrp="1"/>
          </p:cNvSpPr>
          <p:nvPr>
            <p:ph type="title"/>
          </p:nvPr>
        </p:nvSpPr>
        <p:spPr>
          <a:xfrm>
            <a:off x="6338589" y="2183308"/>
            <a:ext cx="11706822" cy="2277071"/>
          </a:xfrm>
          <a:prstGeom prst="rect">
            <a:avLst/>
          </a:prstGeom>
        </p:spPr>
        <p:txBody>
          <a:bodyPr anchor="ctr"/>
          <a:lstStyle/>
          <a:p>
            <a:r>
              <a:t>Title Text</a:t>
            </a:r>
          </a:p>
        </p:txBody>
      </p:sp>
      <p:sp>
        <p:nvSpPr>
          <p:cNvPr id="57" name="Shape 57"/>
          <p:cNvSpPr>
            <a:spLocks noGrp="1"/>
          </p:cNvSpPr>
          <p:nvPr>
            <p:ph type="body" sz="half" idx="1"/>
          </p:nvPr>
        </p:nvSpPr>
        <p:spPr>
          <a:xfrm>
            <a:off x="6338589" y="4460378"/>
            <a:ext cx="11706822" cy="6630294"/>
          </a:xfrm>
          <a:prstGeom prst="rect">
            <a:avLst/>
          </a:prstGeom>
        </p:spPr>
        <p:txBody>
          <a:bodyPr anchor="ctr"/>
          <a:lstStyle>
            <a:lvl1pPr marL="567972" indent="-567972" algn="l">
              <a:spcBef>
                <a:spcPts val="5900"/>
              </a:spcBef>
              <a:buSzPct val="75000"/>
              <a:buChar char="•"/>
              <a:defRPr sz="4600"/>
            </a:lvl1pPr>
            <a:lvl2pPr marL="1012472" indent="-567972" algn="l">
              <a:spcBef>
                <a:spcPts val="5900"/>
              </a:spcBef>
              <a:buSzPct val="75000"/>
              <a:buChar char="•"/>
              <a:defRPr sz="4600"/>
            </a:lvl2pPr>
            <a:lvl3pPr marL="1456972" indent="-567972" algn="l">
              <a:spcBef>
                <a:spcPts val="5900"/>
              </a:spcBef>
              <a:buSzPct val="75000"/>
              <a:buChar char="•"/>
              <a:defRPr sz="4600"/>
            </a:lvl3pPr>
            <a:lvl4pPr marL="1901472" indent="-567972" algn="l">
              <a:spcBef>
                <a:spcPts val="5900"/>
              </a:spcBef>
              <a:buSzPct val="75000"/>
              <a:buChar char="•"/>
              <a:defRPr sz="4600"/>
            </a:lvl4pPr>
            <a:lvl5pPr marL="2345972" indent="-567972" algn="l">
              <a:spcBef>
                <a:spcPts val="5900"/>
              </a:spcBef>
              <a:buSzPct val="75000"/>
              <a:buChar char="•"/>
              <a:defRPr sz="46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hape 5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>
            <a:spLocks noGrp="1"/>
          </p:cNvSpPr>
          <p:nvPr>
            <p:ph type="pic" sz="quarter" idx="13"/>
          </p:nvPr>
        </p:nvSpPr>
        <p:spPr>
          <a:xfrm>
            <a:off x="12419707" y="4460378"/>
            <a:ext cx="5625704" cy="6630294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 dirty="0"/>
          </a:p>
        </p:txBody>
      </p:sp>
      <p:sp>
        <p:nvSpPr>
          <p:cNvPr id="66" name="Shape 66"/>
          <p:cNvSpPr>
            <a:spLocks noGrp="1"/>
          </p:cNvSpPr>
          <p:nvPr>
            <p:ph type="title"/>
          </p:nvPr>
        </p:nvSpPr>
        <p:spPr>
          <a:xfrm>
            <a:off x="6338589" y="2183308"/>
            <a:ext cx="11706822" cy="2277071"/>
          </a:xfrm>
          <a:prstGeom prst="rect">
            <a:avLst/>
          </a:prstGeom>
        </p:spPr>
        <p:txBody>
          <a:bodyPr anchor="ctr"/>
          <a:lstStyle/>
          <a:p>
            <a:r>
              <a:t>Title Text</a:t>
            </a:r>
          </a:p>
        </p:txBody>
      </p:sp>
      <p:sp>
        <p:nvSpPr>
          <p:cNvPr id="67" name="Shape 67"/>
          <p:cNvSpPr>
            <a:spLocks noGrp="1"/>
          </p:cNvSpPr>
          <p:nvPr>
            <p:ph type="body" sz="quarter" idx="1"/>
          </p:nvPr>
        </p:nvSpPr>
        <p:spPr>
          <a:xfrm>
            <a:off x="6338589" y="4460378"/>
            <a:ext cx="5625704" cy="6630294"/>
          </a:xfrm>
          <a:prstGeom prst="rect">
            <a:avLst/>
          </a:prstGeom>
        </p:spPr>
        <p:txBody>
          <a:bodyPr anchor="ctr"/>
          <a:lstStyle>
            <a:lvl1pPr marL="440871" indent="-440871" algn="l">
              <a:spcBef>
                <a:spcPts val="4500"/>
              </a:spcBef>
              <a:buSzPct val="75000"/>
              <a:buChar char="•"/>
              <a:defRPr sz="3600"/>
            </a:lvl1pPr>
            <a:lvl2pPr marL="783771" indent="-440871" algn="l">
              <a:spcBef>
                <a:spcPts val="4500"/>
              </a:spcBef>
              <a:buSzPct val="75000"/>
              <a:buChar char="•"/>
              <a:defRPr sz="3600"/>
            </a:lvl2pPr>
            <a:lvl3pPr marL="1126671" indent="-440871" algn="l">
              <a:spcBef>
                <a:spcPts val="4500"/>
              </a:spcBef>
              <a:buSzPct val="75000"/>
              <a:buChar char="•"/>
              <a:defRPr sz="3600"/>
            </a:lvl3pPr>
            <a:lvl4pPr marL="1469571" indent="-440871" algn="l">
              <a:spcBef>
                <a:spcPts val="4500"/>
              </a:spcBef>
              <a:buSzPct val="75000"/>
              <a:buChar char="•"/>
              <a:defRPr sz="3600"/>
            </a:lvl4pPr>
            <a:lvl5pPr marL="1812471" indent="-440871" algn="l">
              <a:spcBef>
                <a:spcPts val="4500"/>
              </a:spcBef>
              <a:buSzPct val="75000"/>
              <a:buChar char="•"/>
              <a:defRPr sz="36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hape 6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>
            <a:spLocks noGrp="1"/>
          </p:cNvSpPr>
          <p:nvPr>
            <p:ph type="body" sz="half" idx="1"/>
          </p:nvPr>
        </p:nvSpPr>
        <p:spPr>
          <a:xfrm>
            <a:off x="6338589" y="3053952"/>
            <a:ext cx="11706822" cy="7608096"/>
          </a:xfrm>
          <a:prstGeom prst="rect">
            <a:avLst/>
          </a:prstGeom>
        </p:spPr>
        <p:txBody>
          <a:bodyPr anchor="ctr"/>
          <a:lstStyle>
            <a:lvl1pPr marL="567972" indent="-567972" algn="l">
              <a:spcBef>
                <a:spcPts val="5900"/>
              </a:spcBef>
              <a:buSzPct val="75000"/>
              <a:buChar char="•"/>
              <a:defRPr sz="4600"/>
            </a:lvl1pPr>
            <a:lvl2pPr marL="1012472" indent="-567972" algn="l">
              <a:spcBef>
                <a:spcPts val="5900"/>
              </a:spcBef>
              <a:buSzPct val="75000"/>
              <a:buChar char="•"/>
              <a:defRPr sz="4600"/>
            </a:lvl2pPr>
            <a:lvl3pPr marL="1456972" indent="-567972" algn="l">
              <a:spcBef>
                <a:spcPts val="5900"/>
              </a:spcBef>
              <a:buSzPct val="75000"/>
              <a:buChar char="•"/>
              <a:defRPr sz="4600"/>
            </a:lvl3pPr>
            <a:lvl4pPr marL="1901472" indent="-567972" algn="l">
              <a:spcBef>
                <a:spcPts val="5900"/>
              </a:spcBef>
              <a:buSzPct val="75000"/>
              <a:buChar char="•"/>
              <a:defRPr sz="4600"/>
            </a:lvl4pPr>
            <a:lvl5pPr marL="2345972" indent="-567972" algn="l">
              <a:spcBef>
                <a:spcPts val="5900"/>
              </a:spcBef>
              <a:buSzPct val="75000"/>
              <a:buChar char="•"/>
              <a:defRPr sz="46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hape 7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>
            <a:spLocks noGrp="1"/>
          </p:cNvSpPr>
          <p:nvPr>
            <p:ph type="pic" sz="quarter" idx="13"/>
          </p:nvPr>
        </p:nvSpPr>
        <p:spPr>
          <a:xfrm>
            <a:off x="12419707" y="7085706"/>
            <a:ext cx="5625704" cy="397817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 dirty="0"/>
          </a:p>
        </p:txBody>
      </p:sp>
      <p:sp>
        <p:nvSpPr>
          <p:cNvPr id="84" name="Shape 84"/>
          <p:cNvSpPr>
            <a:spLocks noGrp="1"/>
          </p:cNvSpPr>
          <p:nvPr>
            <p:ph type="pic" sz="quarter" idx="14"/>
          </p:nvPr>
        </p:nvSpPr>
        <p:spPr>
          <a:xfrm>
            <a:off x="12426265" y="2652116"/>
            <a:ext cx="5625704" cy="397817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 dirty="0"/>
          </a:p>
        </p:txBody>
      </p:sp>
      <p:sp>
        <p:nvSpPr>
          <p:cNvPr id="85" name="Shape 85"/>
          <p:cNvSpPr>
            <a:spLocks noGrp="1"/>
          </p:cNvSpPr>
          <p:nvPr>
            <p:ph type="pic" sz="quarter" idx="15"/>
          </p:nvPr>
        </p:nvSpPr>
        <p:spPr>
          <a:xfrm>
            <a:off x="6338589" y="2652116"/>
            <a:ext cx="5625704" cy="841176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 dirty="0"/>
          </a:p>
        </p:txBody>
      </p:sp>
      <p:sp>
        <p:nvSpPr>
          <p:cNvPr id="86" name="Shape 8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>
            <a:spLocks noGrp="1"/>
          </p:cNvSpPr>
          <p:nvPr>
            <p:ph type="body" sz="quarter" idx="13"/>
          </p:nvPr>
        </p:nvSpPr>
        <p:spPr>
          <a:xfrm>
            <a:off x="6673453" y="8425160"/>
            <a:ext cx="11037095" cy="564357"/>
          </a:xfrm>
          <a:prstGeom prst="rect">
            <a:avLst/>
          </a:prstGeom>
        </p:spPr>
        <p:txBody>
          <a:bodyPr>
            <a:spAutoFit/>
          </a:bodyPr>
          <a:lstStyle>
            <a:lvl1pPr>
              <a:defRPr sz="3000"/>
            </a:lvl1pPr>
          </a:lstStyle>
          <a:p>
            <a:r>
              <a:t>–Johnny Appleseed</a:t>
            </a:r>
          </a:p>
        </p:txBody>
      </p:sp>
      <p:sp>
        <p:nvSpPr>
          <p:cNvPr id="94" name="Shape 94"/>
          <p:cNvSpPr>
            <a:spLocks noGrp="1"/>
          </p:cNvSpPr>
          <p:nvPr>
            <p:ph type="body" sz="quarter" idx="14"/>
          </p:nvPr>
        </p:nvSpPr>
        <p:spPr>
          <a:xfrm>
            <a:off x="6673453" y="6142136"/>
            <a:ext cx="11037095" cy="869157"/>
          </a:xfrm>
          <a:prstGeom prst="rect">
            <a:avLst/>
          </a:prstGeom>
        </p:spPr>
        <p:txBody>
          <a:bodyPr anchor="ctr">
            <a:spAutoFit/>
          </a:bodyPr>
          <a:lstStyle>
            <a:lvl1pPr>
              <a:defRPr sz="5000"/>
            </a:lvl1pPr>
          </a:lstStyle>
          <a:p>
            <a:r>
              <a:t>“Type a quote here.” </a:t>
            </a:r>
          </a:p>
        </p:txBody>
      </p:sp>
      <p:sp>
        <p:nvSpPr>
          <p:cNvPr id="95" name="Shape 9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6673453" y="3442394"/>
            <a:ext cx="11037095" cy="3482579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3578" tIns="53578" rIns="53578" bIns="53578" anchor="b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6673453" y="7018734"/>
            <a:ext cx="11037095" cy="1192114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3578" tIns="53578" rIns="53578" bIns="53578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xfrm>
            <a:off x="11970028" y="11472416"/>
            <a:ext cx="430550" cy="437357"/>
          </a:xfrm>
          <a:prstGeom prst="rect">
            <a:avLst/>
          </a:prstGeom>
          <a:ln w="3175">
            <a:miter lim="400000"/>
          </a:ln>
        </p:spPr>
        <p:txBody>
          <a:bodyPr wrap="none" lIns="53578" tIns="53578" rIns="53578" bIns="53578">
            <a:spAutoFit/>
          </a:bodyPr>
          <a:lstStyle>
            <a:lvl1pPr>
              <a:defRPr sz="2200"/>
            </a:lvl1pPr>
          </a:lstStyle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transition spd="slow"/>
  <p:txStyles>
    <p:titleStyle>
      <a:lvl1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9pPr>
    </p:titleStyle>
    <p:bodyStyle>
      <a:lvl1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9pPr>
    </p:bodyStyle>
    <p:otherStyle>
      <a:lvl1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timothy.meehan@uga.edu" TargetMode="External"/><Relationship Id="rId2" Type="http://schemas.openxmlformats.org/officeDocument/2006/relationships/hyperlink" Target="https://olli.uga.edu/olli_members/organization_information/olli_organization_information.php" TargetMode="Externa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Patricia.Dixen@yahoo.com" TargetMode="External"/><Relationship Id="rId2" Type="http://schemas.openxmlformats.org/officeDocument/2006/relationships/hyperlink" Target="mailto:Timothy.Meehan@UGA.edu" TargetMode="Externa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>
            <a:spLocks noGrp="1"/>
          </p:cNvSpPr>
          <p:nvPr>
            <p:ph type="title"/>
          </p:nvPr>
        </p:nvSpPr>
        <p:spPr>
          <a:xfrm>
            <a:off x="2540848" y="3127378"/>
            <a:ext cx="16128152" cy="2277071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l"/>
          </a:lstStyle>
          <a:p>
            <a:r>
              <a:rPr lang="en-US" dirty="0"/>
              <a:t>Top 7 OLLI Brand Guidelines</a:t>
            </a:r>
            <a:endParaRPr dirty="0"/>
          </a:p>
        </p:txBody>
      </p:sp>
      <p:sp>
        <p:nvSpPr>
          <p:cNvPr id="126" name="Shape 126"/>
          <p:cNvSpPr/>
          <p:nvPr/>
        </p:nvSpPr>
        <p:spPr>
          <a:xfrm>
            <a:off x="-2198" y="-20655"/>
            <a:ext cx="24388396" cy="2816853"/>
          </a:xfrm>
          <a:prstGeom prst="rect">
            <a:avLst/>
          </a:prstGeom>
          <a:solidFill>
            <a:srgbClr val="BA1A2F"/>
          </a:solidFill>
          <a:ln w="3175">
            <a:miter lim="400000"/>
          </a:ln>
          <a:effectLst>
            <a:outerShdw blurRad="25400" dist="127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3578" tIns="53578" rIns="53578" bIns="53578" anchor="ctr"/>
          <a:lstStyle>
            <a:lvl1pPr>
              <a:defRPr sz="3000">
                <a:solidFill>
                  <a:srgbClr val="FFFFFF"/>
                </a:solidFill>
              </a:defRPr>
            </a:lvl1pPr>
          </a:lstStyle>
          <a:p>
            <a:r>
              <a:rPr dirty="0"/>
              <a:t>  </a:t>
            </a:r>
          </a:p>
        </p:txBody>
      </p:sp>
      <p:sp>
        <p:nvSpPr>
          <p:cNvPr id="128" name="Shape 128"/>
          <p:cNvSpPr/>
          <p:nvPr/>
        </p:nvSpPr>
        <p:spPr>
          <a:xfrm>
            <a:off x="2601458" y="5494328"/>
            <a:ext cx="19181085" cy="1"/>
          </a:xfrm>
          <a:prstGeom prst="line">
            <a:avLst/>
          </a:prstGeom>
          <a:ln w="76200">
            <a:solidFill>
              <a:srgbClr val="B91A2F"/>
            </a:solidFill>
            <a:miter lim="400000"/>
          </a:ln>
        </p:spPr>
        <p:txBody>
          <a:bodyPr lIns="53578" tIns="53578" rIns="53578" bIns="53578" anchor="ctr"/>
          <a:lstStyle/>
          <a:p>
            <a:pPr>
              <a:defRPr sz="3000"/>
            </a:pPr>
            <a:endParaRPr dirty="0"/>
          </a:p>
        </p:txBody>
      </p:sp>
      <p:pic>
        <p:nvPicPr>
          <p:cNvPr id="8" name="Picture 2" descr="M:\Projects\OLLIUGA\Graphics\OLLI - logos and co-brands\JPEGS\olli horizontal logo whit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0" y="429385"/>
            <a:ext cx="4645709" cy="18732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>
            <a:spLocks noGrp="1"/>
          </p:cNvSpPr>
          <p:nvPr>
            <p:ph type="title"/>
          </p:nvPr>
        </p:nvSpPr>
        <p:spPr>
          <a:xfrm>
            <a:off x="2540849" y="3127378"/>
            <a:ext cx="19241694" cy="2277071"/>
          </a:xfrm>
          <a:prstGeom prst="rect">
            <a:avLst/>
          </a:prstGeom>
        </p:spPr>
        <p:txBody>
          <a:bodyPr>
            <a:normAutofit/>
          </a:bodyPr>
          <a:lstStyle>
            <a:lvl1pPr algn="l"/>
          </a:lstStyle>
          <a:p>
            <a:r>
              <a:rPr lang="en-US" sz="8000" dirty="0"/>
              <a:t>Why follow these 7 Brand Guidelines?</a:t>
            </a:r>
            <a:endParaRPr sz="5400" dirty="0"/>
          </a:p>
        </p:txBody>
      </p:sp>
      <p:sp>
        <p:nvSpPr>
          <p:cNvPr id="125" name="Shape 125"/>
          <p:cNvSpPr>
            <a:spLocks noGrp="1"/>
          </p:cNvSpPr>
          <p:nvPr>
            <p:ph type="body" idx="1"/>
          </p:nvPr>
        </p:nvSpPr>
        <p:spPr>
          <a:xfrm>
            <a:off x="2540849" y="6053459"/>
            <a:ext cx="19581702" cy="7305284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>
              <a:spcBef>
                <a:spcPts val="2000"/>
              </a:spcBef>
              <a:buClr>
                <a:srgbClr val="B91A2F"/>
              </a:buClr>
              <a:buSzPct val="200000"/>
              <a:defRPr sz="3800" b="1">
                <a:latin typeface="Helvetica"/>
                <a:ea typeface="Helvetica"/>
                <a:cs typeface="Helvetica"/>
                <a:sym typeface="Helvetica"/>
              </a:defRPr>
            </a:pPr>
            <a:r>
              <a:rPr lang="en-US" sz="5400" dirty="0"/>
              <a:t>Consistency is the hallmark of building a strong recognizable brand</a:t>
            </a:r>
          </a:p>
          <a:p>
            <a:pPr>
              <a:spcBef>
                <a:spcPts val="2000"/>
              </a:spcBef>
              <a:buClr>
                <a:srgbClr val="B91A2F"/>
              </a:buClr>
              <a:buSzPct val="200000"/>
              <a:defRPr sz="3800" b="1">
                <a:latin typeface="Helvetica"/>
                <a:ea typeface="Helvetica"/>
                <a:cs typeface="Helvetica"/>
                <a:sym typeface="Helvetica"/>
              </a:defRPr>
            </a:pPr>
            <a:r>
              <a:rPr lang="en-US" sz="5400" dirty="0"/>
              <a:t>These OLLI guidelines align with and are a subset of the UGA brand guidelines</a:t>
            </a:r>
            <a:endParaRPr sz="5400" dirty="0"/>
          </a:p>
        </p:txBody>
      </p:sp>
      <p:sp>
        <p:nvSpPr>
          <p:cNvPr id="126" name="Shape 126"/>
          <p:cNvSpPr/>
          <p:nvPr/>
        </p:nvSpPr>
        <p:spPr>
          <a:xfrm>
            <a:off x="-2198" y="-20655"/>
            <a:ext cx="24388396" cy="782655"/>
          </a:xfrm>
          <a:prstGeom prst="rect">
            <a:avLst/>
          </a:prstGeom>
          <a:solidFill>
            <a:srgbClr val="BA1A2F"/>
          </a:solidFill>
          <a:ln w="3175">
            <a:miter lim="400000"/>
          </a:ln>
          <a:effectLst>
            <a:outerShdw blurRad="25400" dist="127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3578" tIns="53578" rIns="53578" bIns="53578" anchor="ctr"/>
          <a:lstStyle>
            <a:lvl1pPr>
              <a:defRPr sz="3000">
                <a:solidFill>
                  <a:srgbClr val="FFFFFF"/>
                </a:solidFill>
              </a:defRPr>
            </a:lvl1pPr>
          </a:lstStyle>
          <a:p>
            <a:r>
              <a:rPr dirty="0"/>
              <a:t>  </a:t>
            </a:r>
          </a:p>
        </p:txBody>
      </p:sp>
      <p:sp>
        <p:nvSpPr>
          <p:cNvPr id="128" name="Shape 128"/>
          <p:cNvSpPr/>
          <p:nvPr/>
        </p:nvSpPr>
        <p:spPr>
          <a:xfrm>
            <a:off x="2601458" y="5494328"/>
            <a:ext cx="19181085" cy="1"/>
          </a:xfrm>
          <a:prstGeom prst="line">
            <a:avLst/>
          </a:prstGeom>
          <a:ln w="76200">
            <a:solidFill>
              <a:srgbClr val="B91A2F"/>
            </a:solidFill>
            <a:miter lim="400000"/>
          </a:ln>
        </p:spPr>
        <p:txBody>
          <a:bodyPr lIns="53578" tIns="53578" rIns="53578" bIns="53578" anchor="ctr"/>
          <a:lstStyle/>
          <a:p>
            <a:pPr>
              <a:defRPr sz="3000"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638314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>
            <a:spLocks noGrp="1"/>
          </p:cNvSpPr>
          <p:nvPr>
            <p:ph type="title"/>
          </p:nvPr>
        </p:nvSpPr>
        <p:spPr>
          <a:xfrm>
            <a:off x="2540849" y="3127378"/>
            <a:ext cx="19241694" cy="2277071"/>
          </a:xfrm>
          <a:prstGeom prst="rect">
            <a:avLst/>
          </a:prstGeom>
        </p:spPr>
        <p:txBody>
          <a:bodyPr>
            <a:normAutofit/>
          </a:bodyPr>
          <a:lstStyle>
            <a:lvl1pPr algn="l"/>
          </a:lstStyle>
          <a:p>
            <a:r>
              <a:rPr lang="en-US" sz="8000" dirty="0"/>
              <a:t>Top 7 Brand Guidelines </a:t>
            </a:r>
            <a:r>
              <a:rPr lang="en-US" sz="5400" dirty="0"/>
              <a:t>(1 of 4)</a:t>
            </a:r>
            <a:endParaRPr sz="5400" dirty="0"/>
          </a:p>
        </p:txBody>
      </p:sp>
      <p:sp>
        <p:nvSpPr>
          <p:cNvPr id="125" name="Shape 125"/>
          <p:cNvSpPr>
            <a:spLocks noGrp="1"/>
          </p:cNvSpPr>
          <p:nvPr>
            <p:ph type="body" idx="1"/>
          </p:nvPr>
        </p:nvSpPr>
        <p:spPr>
          <a:xfrm>
            <a:off x="2540849" y="6053459"/>
            <a:ext cx="19581702" cy="7305284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marL="914400" indent="-914400">
              <a:spcBef>
                <a:spcPts val="2000"/>
              </a:spcBef>
              <a:buClr>
                <a:srgbClr val="B91A2F"/>
              </a:buClr>
              <a:buSzPct val="100000"/>
              <a:buFont typeface="+mj-lt"/>
              <a:buAutoNum type="arabicPeriod"/>
              <a:defRPr sz="3800" b="1">
                <a:latin typeface="Helvetica"/>
                <a:ea typeface="Helvetica"/>
                <a:cs typeface="Helvetica"/>
                <a:sym typeface="Helvetica"/>
              </a:defRPr>
            </a:pPr>
            <a:r>
              <a:rPr lang="en-US" sz="5000" dirty="0"/>
              <a:t>Logo:  Maintain existing look &amp; feel (sorry, no changing of colors, no stretching, etc.)</a:t>
            </a:r>
          </a:p>
          <a:p>
            <a:pPr marL="914400" indent="-914400">
              <a:spcBef>
                <a:spcPts val="2000"/>
              </a:spcBef>
              <a:buClr>
                <a:srgbClr val="B91A2F"/>
              </a:buClr>
              <a:buSzPct val="100000"/>
              <a:buFont typeface="+mj-lt"/>
              <a:buAutoNum type="arabicPeriod"/>
              <a:defRPr sz="3800" b="1">
                <a:latin typeface="Helvetica"/>
                <a:ea typeface="Helvetica"/>
                <a:cs typeface="Helvetica"/>
                <a:sym typeface="Helvetica"/>
              </a:defRPr>
            </a:pPr>
            <a:r>
              <a:rPr lang="en-US" sz="5000" dirty="0"/>
              <a:t>Templates:  Templates for PowerPoint and Word documents can be found at </a:t>
            </a:r>
            <a:r>
              <a:rPr lang="en-US" sz="5000" dirty="0">
                <a:hlinkClick r:id="rId2"/>
              </a:rPr>
              <a:t>https://olli.uga.edu/olli_members/organization_information/olli_organization_information.php</a:t>
            </a:r>
            <a:r>
              <a:rPr lang="en-US" sz="5000" dirty="0"/>
              <a:t> .  Contact </a:t>
            </a:r>
            <a:r>
              <a:rPr lang="en-US" sz="5000" dirty="0">
                <a:hlinkClick r:id="rId3"/>
              </a:rPr>
              <a:t>Tim Meehan </a:t>
            </a:r>
            <a:r>
              <a:rPr lang="en-US" sz="5000" dirty="0"/>
              <a:t>for others</a:t>
            </a:r>
          </a:p>
          <a:p>
            <a:pPr marL="444499" indent="-444499">
              <a:spcBef>
                <a:spcPts val="2000"/>
              </a:spcBef>
              <a:buClr>
                <a:srgbClr val="B91A2F"/>
              </a:buClr>
              <a:buSzPct val="200000"/>
              <a:defRPr sz="3800" b="1">
                <a:latin typeface="Helvetica"/>
                <a:ea typeface="Helvetica"/>
                <a:cs typeface="Helvetica"/>
                <a:sym typeface="Helvetica"/>
              </a:defRPr>
            </a:pPr>
            <a:endParaRPr sz="8800" dirty="0"/>
          </a:p>
        </p:txBody>
      </p:sp>
      <p:sp>
        <p:nvSpPr>
          <p:cNvPr id="126" name="Shape 126"/>
          <p:cNvSpPr/>
          <p:nvPr/>
        </p:nvSpPr>
        <p:spPr>
          <a:xfrm>
            <a:off x="-2198" y="-20655"/>
            <a:ext cx="24388396" cy="782655"/>
          </a:xfrm>
          <a:prstGeom prst="rect">
            <a:avLst/>
          </a:prstGeom>
          <a:solidFill>
            <a:srgbClr val="BA1A2F"/>
          </a:solidFill>
          <a:ln w="3175">
            <a:miter lim="400000"/>
          </a:ln>
          <a:effectLst>
            <a:outerShdw blurRad="25400" dist="127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3578" tIns="53578" rIns="53578" bIns="53578" anchor="ctr"/>
          <a:lstStyle>
            <a:lvl1pPr>
              <a:defRPr sz="3000">
                <a:solidFill>
                  <a:srgbClr val="FFFFFF"/>
                </a:solidFill>
              </a:defRPr>
            </a:lvl1pPr>
          </a:lstStyle>
          <a:p>
            <a:r>
              <a:rPr dirty="0"/>
              <a:t>  </a:t>
            </a:r>
          </a:p>
        </p:txBody>
      </p:sp>
      <p:sp>
        <p:nvSpPr>
          <p:cNvPr id="128" name="Shape 128"/>
          <p:cNvSpPr/>
          <p:nvPr/>
        </p:nvSpPr>
        <p:spPr>
          <a:xfrm>
            <a:off x="2601458" y="5494328"/>
            <a:ext cx="19181085" cy="1"/>
          </a:xfrm>
          <a:prstGeom prst="line">
            <a:avLst/>
          </a:prstGeom>
          <a:ln w="76200">
            <a:solidFill>
              <a:srgbClr val="B91A2F"/>
            </a:solidFill>
            <a:miter lim="400000"/>
          </a:ln>
        </p:spPr>
        <p:txBody>
          <a:bodyPr lIns="53578" tIns="53578" rIns="53578" bIns="53578" anchor="ctr"/>
          <a:lstStyle/>
          <a:p>
            <a:pPr>
              <a:defRPr sz="3000"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58363139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>
            <a:spLocks noGrp="1"/>
          </p:cNvSpPr>
          <p:nvPr>
            <p:ph type="title"/>
          </p:nvPr>
        </p:nvSpPr>
        <p:spPr>
          <a:xfrm>
            <a:off x="2540849" y="3127378"/>
            <a:ext cx="19241694" cy="2277071"/>
          </a:xfrm>
          <a:prstGeom prst="rect">
            <a:avLst/>
          </a:prstGeom>
        </p:spPr>
        <p:txBody>
          <a:bodyPr>
            <a:normAutofit/>
          </a:bodyPr>
          <a:lstStyle>
            <a:lvl1pPr algn="l"/>
          </a:lstStyle>
          <a:p>
            <a:r>
              <a:rPr lang="en-US" sz="8000" dirty="0"/>
              <a:t>Top 7 Brand Guidelines </a:t>
            </a:r>
            <a:r>
              <a:rPr lang="en-US" sz="5400" dirty="0"/>
              <a:t>(2 of 4)</a:t>
            </a:r>
            <a:endParaRPr sz="5400" dirty="0"/>
          </a:p>
        </p:txBody>
      </p:sp>
      <p:sp>
        <p:nvSpPr>
          <p:cNvPr id="125" name="Shape 125"/>
          <p:cNvSpPr>
            <a:spLocks noGrp="1"/>
          </p:cNvSpPr>
          <p:nvPr>
            <p:ph type="body" idx="1"/>
          </p:nvPr>
        </p:nvSpPr>
        <p:spPr>
          <a:xfrm>
            <a:off x="2540848" y="6053459"/>
            <a:ext cx="19785751" cy="7305284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marL="742950" indent="-742950">
              <a:spcBef>
                <a:spcPts val="2000"/>
              </a:spcBef>
              <a:buClr>
                <a:srgbClr val="B91A2F"/>
              </a:buClr>
              <a:buSzPct val="100000"/>
              <a:buFont typeface="+mj-lt"/>
              <a:buAutoNum type="arabicPeriod" startAt="3"/>
              <a:defRPr sz="3800" b="1">
                <a:latin typeface="Helvetica"/>
                <a:ea typeface="Helvetica"/>
                <a:cs typeface="Helvetica"/>
                <a:sym typeface="Helvetica"/>
              </a:defRPr>
            </a:pPr>
            <a:r>
              <a:rPr lang="en-US" sz="4400" dirty="0"/>
              <a:t>Font: If you don’t have access to the official Gothic &amp; Merriweather fonts, use Tahoma or Georgia (both free and most likely already on your computer) Try to keep minimum copy size font to 12 pt</a:t>
            </a:r>
          </a:p>
          <a:p>
            <a:pPr marL="742950" indent="-742950">
              <a:spcBef>
                <a:spcPts val="2000"/>
              </a:spcBef>
              <a:buClr>
                <a:srgbClr val="B91A2F"/>
              </a:buClr>
              <a:buSzPct val="100000"/>
              <a:buFont typeface="+mj-lt"/>
              <a:buAutoNum type="arabicPeriod" startAt="3"/>
              <a:defRPr sz="3800" b="1">
                <a:latin typeface="Helvetica"/>
                <a:ea typeface="Helvetica"/>
                <a:cs typeface="Helvetica"/>
                <a:sym typeface="Helvetica"/>
              </a:defRPr>
            </a:pPr>
            <a:r>
              <a:rPr lang="en-US" sz="4400" dirty="0"/>
              <a:t>Writing Style:  Copy should communicate confidence, respectfulness, earnestness but not humorless.  Directness with touch of inspiration.  (we use the AP style book)</a:t>
            </a:r>
          </a:p>
          <a:p>
            <a:pPr marL="742950" indent="-742950">
              <a:spcBef>
                <a:spcPts val="2000"/>
              </a:spcBef>
              <a:buClr>
                <a:srgbClr val="B91A2F"/>
              </a:buClr>
              <a:buSzPct val="100000"/>
              <a:buFont typeface="+mj-lt"/>
              <a:buAutoNum type="arabicPeriod" startAt="3"/>
              <a:defRPr sz="3800" b="1">
                <a:latin typeface="Helvetica"/>
                <a:ea typeface="Helvetica"/>
                <a:cs typeface="Helvetica"/>
                <a:sym typeface="Helvetica"/>
              </a:defRPr>
            </a:pPr>
            <a:r>
              <a:rPr lang="en-US" sz="4400" dirty="0"/>
              <a:t>Imagery:  Use photography, with action shots of a diverse group of individuals.  Request access to the Photo Gallery folders from Tim Meehan (Timothy.Meehan@UGA.edu) </a:t>
            </a:r>
          </a:p>
          <a:p>
            <a:pPr marL="742950" indent="-742950">
              <a:spcBef>
                <a:spcPts val="2000"/>
              </a:spcBef>
              <a:buClr>
                <a:srgbClr val="B91A2F"/>
              </a:buClr>
              <a:buSzPct val="100000"/>
              <a:buFont typeface="+mj-lt"/>
              <a:buAutoNum type="arabicPeriod" startAt="3"/>
              <a:defRPr sz="3800" b="1">
                <a:latin typeface="Helvetica"/>
                <a:ea typeface="Helvetica"/>
                <a:cs typeface="Helvetica"/>
                <a:sym typeface="Helvetica"/>
              </a:defRPr>
            </a:pPr>
            <a:endParaRPr lang="en-US" sz="4400" dirty="0"/>
          </a:p>
        </p:txBody>
      </p:sp>
      <p:sp>
        <p:nvSpPr>
          <p:cNvPr id="126" name="Shape 126"/>
          <p:cNvSpPr/>
          <p:nvPr/>
        </p:nvSpPr>
        <p:spPr>
          <a:xfrm>
            <a:off x="-2198" y="-20655"/>
            <a:ext cx="24388396" cy="782655"/>
          </a:xfrm>
          <a:prstGeom prst="rect">
            <a:avLst/>
          </a:prstGeom>
          <a:solidFill>
            <a:srgbClr val="BA1A2F"/>
          </a:solidFill>
          <a:ln w="3175">
            <a:miter lim="400000"/>
          </a:ln>
          <a:effectLst>
            <a:outerShdw blurRad="25400" dist="127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3578" tIns="53578" rIns="53578" bIns="53578" anchor="ctr"/>
          <a:lstStyle>
            <a:lvl1pPr>
              <a:defRPr sz="3000">
                <a:solidFill>
                  <a:srgbClr val="FFFFFF"/>
                </a:solidFill>
              </a:defRPr>
            </a:lvl1pPr>
          </a:lstStyle>
          <a:p>
            <a:r>
              <a:rPr dirty="0"/>
              <a:t>  </a:t>
            </a:r>
          </a:p>
        </p:txBody>
      </p:sp>
      <p:sp>
        <p:nvSpPr>
          <p:cNvPr id="128" name="Shape 128"/>
          <p:cNvSpPr/>
          <p:nvPr/>
        </p:nvSpPr>
        <p:spPr>
          <a:xfrm>
            <a:off x="2601458" y="5494328"/>
            <a:ext cx="19181085" cy="1"/>
          </a:xfrm>
          <a:prstGeom prst="line">
            <a:avLst/>
          </a:prstGeom>
          <a:ln w="76200">
            <a:solidFill>
              <a:srgbClr val="B91A2F"/>
            </a:solidFill>
            <a:miter lim="400000"/>
          </a:ln>
        </p:spPr>
        <p:txBody>
          <a:bodyPr lIns="53578" tIns="53578" rIns="53578" bIns="53578" anchor="ctr"/>
          <a:lstStyle/>
          <a:p>
            <a:pPr>
              <a:defRPr sz="3000"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98205703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>
            <a:spLocks noGrp="1"/>
          </p:cNvSpPr>
          <p:nvPr>
            <p:ph type="title"/>
          </p:nvPr>
        </p:nvSpPr>
        <p:spPr>
          <a:xfrm>
            <a:off x="2540849" y="3127378"/>
            <a:ext cx="19241694" cy="2277071"/>
          </a:xfrm>
          <a:prstGeom prst="rect">
            <a:avLst/>
          </a:prstGeom>
        </p:spPr>
        <p:txBody>
          <a:bodyPr>
            <a:normAutofit/>
          </a:bodyPr>
          <a:lstStyle>
            <a:lvl1pPr algn="l"/>
          </a:lstStyle>
          <a:p>
            <a:r>
              <a:rPr lang="en-US" sz="8000" dirty="0"/>
              <a:t>Top 7 Brand Guidelines </a:t>
            </a:r>
            <a:r>
              <a:rPr lang="en-US" sz="5400" dirty="0"/>
              <a:t>(3 of 3)</a:t>
            </a:r>
            <a:endParaRPr sz="5400" dirty="0"/>
          </a:p>
        </p:txBody>
      </p:sp>
      <p:sp>
        <p:nvSpPr>
          <p:cNvPr id="126" name="Shape 126"/>
          <p:cNvSpPr/>
          <p:nvPr/>
        </p:nvSpPr>
        <p:spPr>
          <a:xfrm>
            <a:off x="-2198" y="-20655"/>
            <a:ext cx="24388396" cy="782655"/>
          </a:xfrm>
          <a:prstGeom prst="rect">
            <a:avLst/>
          </a:prstGeom>
          <a:solidFill>
            <a:srgbClr val="BA1A2F"/>
          </a:solidFill>
          <a:ln w="3175">
            <a:miter lim="400000"/>
          </a:ln>
          <a:effectLst>
            <a:outerShdw blurRad="25400" dist="127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3578" tIns="53578" rIns="53578" bIns="53578" anchor="ctr"/>
          <a:lstStyle>
            <a:lvl1pPr>
              <a:defRPr sz="3000">
                <a:solidFill>
                  <a:srgbClr val="FFFFFF"/>
                </a:solidFill>
              </a:defRPr>
            </a:lvl1pPr>
          </a:lstStyle>
          <a:p>
            <a:r>
              <a:rPr dirty="0"/>
              <a:t>  </a:t>
            </a:r>
          </a:p>
        </p:txBody>
      </p:sp>
      <p:sp>
        <p:nvSpPr>
          <p:cNvPr id="128" name="Shape 128"/>
          <p:cNvSpPr/>
          <p:nvPr/>
        </p:nvSpPr>
        <p:spPr>
          <a:xfrm>
            <a:off x="2601458" y="5494328"/>
            <a:ext cx="19181085" cy="1"/>
          </a:xfrm>
          <a:prstGeom prst="line">
            <a:avLst/>
          </a:prstGeom>
          <a:ln w="76200">
            <a:solidFill>
              <a:srgbClr val="B91A2F"/>
            </a:solidFill>
            <a:miter lim="400000"/>
          </a:ln>
        </p:spPr>
        <p:txBody>
          <a:bodyPr lIns="53578" tIns="53578" rIns="53578" bIns="53578" anchor="ctr"/>
          <a:lstStyle/>
          <a:p>
            <a:pPr>
              <a:defRPr sz="3000"/>
            </a:pPr>
            <a:endParaRPr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half" idx="1"/>
          </p:nvPr>
        </p:nvSpPr>
        <p:spPr>
          <a:xfrm>
            <a:off x="2579686" y="5989721"/>
            <a:ext cx="7402513" cy="6540414"/>
          </a:xfrm>
        </p:spPr>
        <p:txBody>
          <a:bodyPr>
            <a:normAutofit fontScale="85000" lnSpcReduction="10000"/>
          </a:bodyPr>
          <a:lstStyle/>
          <a:p>
            <a:pPr marL="1143000" indent="-1143000">
              <a:buClr>
                <a:srgbClr val="C00000"/>
              </a:buClr>
              <a:buSzPct val="100000"/>
              <a:buFont typeface="+mj-lt"/>
              <a:buAutoNum type="arabicPeriod" startAt="6"/>
            </a:pPr>
            <a:r>
              <a:rPr lang="en-US" sz="5700" b="1" dirty="0">
                <a:latin typeface="Helvetica" panose="020B0604020202020204" pitchFamily="34" charset="0"/>
                <a:cs typeface="Helvetica" panose="020B0604020202020204" pitchFamily="34" charset="0"/>
              </a:rPr>
              <a:t>Borders:  When a border is called for, use a single line with a width between .5 pt – 2 pt</a:t>
            </a:r>
          </a:p>
          <a:p>
            <a:pPr marL="889000" lvl="2" indent="0">
              <a:buClr>
                <a:srgbClr val="C00000"/>
              </a:buClr>
              <a:buSzPct val="100000"/>
              <a:buNone/>
            </a:pPr>
            <a:r>
              <a:rPr lang="en-US" sz="5700" b="1" dirty="0">
                <a:latin typeface="Helvetica" panose="020B0604020202020204" pitchFamily="34" charset="0"/>
                <a:cs typeface="Helvetica" panose="020B0604020202020204" pitchFamily="34" charset="0"/>
              </a:rPr>
              <a:t>There are 3 ways to use a border – examples to right</a:t>
            </a:r>
            <a:endParaRPr lang="en-US" b="1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EA0A822-9FBB-484C-85AC-639B90F6EE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90156" y="6362700"/>
            <a:ext cx="4419600" cy="73533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0339F9B-CD3D-409E-9D16-CB3D064D3C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72744" y="5883886"/>
            <a:ext cx="4026769" cy="516206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15DA770E-1DF6-4541-85D0-B4189B1B505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288000" y="10784854"/>
            <a:ext cx="5827876" cy="1934947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A4631998-8A54-418B-A56C-CBCAF8CA1D6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050000" y="12458700"/>
            <a:ext cx="3646170" cy="1257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7110418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>
            <a:spLocks noGrp="1"/>
          </p:cNvSpPr>
          <p:nvPr>
            <p:ph type="title"/>
          </p:nvPr>
        </p:nvSpPr>
        <p:spPr>
          <a:xfrm>
            <a:off x="2540849" y="3127378"/>
            <a:ext cx="19241694" cy="2277071"/>
          </a:xfrm>
          <a:prstGeom prst="rect">
            <a:avLst/>
          </a:prstGeom>
        </p:spPr>
        <p:txBody>
          <a:bodyPr>
            <a:normAutofit/>
          </a:bodyPr>
          <a:lstStyle>
            <a:lvl1pPr algn="l"/>
          </a:lstStyle>
          <a:p>
            <a:r>
              <a:rPr lang="en-US" sz="8000" dirty="0"/>
              <a:t>Top 7 Brand Guidelines </a:t>
            </a:r>
            <a:r>
              <a:rPr lang="en-US" sz="5400" dirty="0"/>
              <a:t>(3 of 3)</a:t>
            </a:r>
            <a:endParaRPr sz="5400" dirty="0"/>
          </a:p>
        </p:txBody>
      </p:sp>
      <p:sp>
        <p:nvSpPr>
          <p:cNvPr id="126" name="Shape 126"/>
          <p:cNvSpPr/>
          <p:nvPr/>
        </p:nvSpPr>
        <p:spPr>
          <a:xfrm>
            <a:off x="-2198" y="-20655"/>
            <a:ext cx="24388396" cy="782655"/>
          </a:xfrm>
          <a:prstGeom prst="rect">
            <a:avLst/>
          </a:prstGeom>
          <a:solidFill>
            <a:srgbClr val="BA1A2F"/>
          </a:solidFill>
          <a:ln w="3175">
            <a:miter lim="400000"/>
          </a:ln>
          <a:effectLst>
            <a:outerShdw blurRad="25400" dist="127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3578" tIns="53578" rIns="53578" bIns="53578" anchor="ctr"/>
          <a:lstStyle>
            <a:lvl1pPr>
              <a:defRPr sz="3000">
                <a:solidFill>
                  <a:srgbClr val="FFFFFF"/>
                </a:solidFill>
              </a:defRPr>
            </a:lvl1pPr>
          </a:lstStyle>
          <a:p>
            <a:r>
              <a:rPr dirty="0"/>
              <a:t>  </a:t>
            </a:r>
          </a:p>
        </p:txBody>
      </p:sp>
      <p:sp>
        <p:nvSpPr>
          <p:cNvPr id="128" name="Shape 128"/>
          <p:cNvSpPr/>
          <p:nvPr/>
        </p:nvSpPr>
        <p:spPr>
          <a:xfrm>
            <a:off x="2601458" y="5494328"/>
            <a:ext cx="19181085" cy="1"/>
          </a:xfrm>
          <a:prstGeom prst="line">
            <a:avLst/>
          </a:prstGeom>
          <a:ln w="76200">
            <a:solidFill>
              <a:srgbClr val="B91A2F"/>
            </a:solidFill>
            <a:miter lim="400000"/>
          </a:ln>
        </p:spPr>
        <p:txBody>
          <a:bodyPr lIns="53578" tIns="53578" rIns="53578" bIns="53578" anchor="ctr"/>
          <a:lstStyle/>
          <a:p>
            <a:pPr>
              <a:defRPr sz="3000"/>
            </a:pPr>
            <a:endParaRPr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half" idx="1"/>
          </p:nvPr>
        </p:nvSpPr>
        <p:spPr>
          <a:xfrm>
            <a:off x="2579686" y="5989721"/>
            <a:ext cx="7402513" cy="6540414"/>
          </a:xfrm>
        </p:spPr>
        <p:txBody>
          <a:bodyPr>
            <a:normAutofit fontScale="85000" lnSpcReduction="10000"/>
          </a:bodyPr>
          <a:lstStyle/>
          <a:p>
            <a:pPr marL="1143000" indent="-1143000">
              <a:buClr>
                <a:srgbClr val="C00000"/>
              </a:buClr>
              <a:buSzPct val="100000"/>
              <a:buFont typeface="+mj-lt"/>
              <a:buAutoNum type="arabicPeriod" startAt="7"/>
            </a:pPr>
            <a:r>
              <a:rPr lang="en-US" sz="5700" b="1" dirty="0">
                <a:latin typeface="Helvetica" panose="020B0604020202020204" pitchFamily="34" charset="0"/>
                <a:cs typeface="Helvetica" panose="020B0604020202020204" pitchFamily="34" charset="0"/>
              </a:rPr>
              <a:t>Colors:  Lean heavily on the primary palette, but use the supporting secondary colors to build color schemes that are complementary and balanced. </a:t>
            </a:r>
            <a:r>
              <a:rPr lang="en-US" b="1" dirty="0"/>
              <a:t>	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083D0E7-924B-451F-BC56-7E5D08AEF4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10800" y="5989721"/>
            <a:ext cx="12152098" cy="582127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D4E8A54-9E80-4B4D-8DDB-DC589EB6941C}"/>
              </a:ext>
            </a:extLst>
          </p:cNvPr>
          <p:cNvSpPr txBox="1"/>
          <p:nvPr/>
        </p:nvSpPr>
        <p:spPr>
          <a:xfrm>
            <a:off x="16296788" y="10439400"/>
            <a:ext cx="4990949" cy="1093087"/>
          </a:xfrm>
          <a:prstGeom prst="rect">
            <a:avLst/>
          </a:prstGeom>
          <a:noFill/>
          <a:ln w="3175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3578" tIns="53578" rIns="53578" bIns="53578" numCol="1" spcCol="38100" rtlCol="0" anchor="ctr">
            <a:spAutoFit/>
          </a:bodyPr>
          <a:lstStyle/>
          <a:p>
            <a:pPr marL="0" marR="0" indent="0" algn="ctr" defTabSz="82153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These 6 colors are the OLLI</a:t>
            </a:r>
          </a:p>
          <a:p>
            <a:pPr marL="0" marR="0" indent="0" algn="ctr" defTabSz="82153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 secondary colors</a:t>
            </a:r>
          </a:p>
        </p:txBody>
      </p:sp>
    </p:spTree>
    <p:extLst>
      <p:ext uri="{BB962C8B-B14F-4D97-AF65-F5344CB8AC3E}">
        <p14:creationId xmlns:p14="http://schemas.microsoft.com/office/powerpoint/2010/main" val="2383211265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>
            <a:spLocks noGrp="1"/>
          </p:cNvSpPr>
          <p:nvPr>
            <p:ph type="title"/>
          </p:nvPr>
        </p:nvSpPr>
        <p:spPr>
          <a:xfrm>
            <a:off x="2540849" y="3127378"/>
            <a:ext cx="19241694" cy="2277071"/>
          </a:xfrm>
          <a:prstGeom prst="rect">
            <a:avLst/>
          </a:prstGeom>
        </p:spPr>
        <p:txBody>
          <a:bodyPr>
            <a:normAutofit/>
          </a:bodyPr>
          <a:lstStyle>
            <a:lvl1pPr algn="l"/>
          </a:lstStyle>
          <a:p>
            <a:r>
              <a:rPr lang="en-US" sz="8000" dirty="0"/>
              <a:t>Top 7 Brand Guidelines </a:t>
            </a:r>
            <a:endParaRPr sz="5400" dirty="0"/>
          </a:p>
        </p:txBody>
      </p:sp>
      <p:sp>
        <p:nvSpPr>
          <p:cNvPr id="125" name="Shape 125"/>
          <p:cNvSpPr>
            <a:spLocks noGrp="1"/>
          </p:cNvSpPr>
          <p:nvPr>
            <p:ph type="body" idx="1"/>
          </p:nvPr>
        </p:nvSpPr>
        <p:spPr>
          <a:xfrm>
            <a:off x="2540848" y="6053459"/>
            <a:ext cx="19785751" cy="7305284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marL="0" indent="0">
              <a:spcBef>
                <a:spcPts val="2000"/>
              </a:spcBef>
              <a:buClr>
                <a:srgbClr val="B91A2F"/>
              </a:buClr>
              <a:buSzPct val="100000"/>
              <a:buNone/>
              <a:defRPr sz="3800" b="1">
                <a:latin typeface="Helvetica"/>
                <a:ea typeface="Helvetica"/>
                <a:cs typeface="Helvetica"/>
                <a:sym typeface="Helvetica"/>
              </a:defRPr>
            </a:pPr>
            <a:r>
              <a:rPr lang="en-US" sz="5400" dirty="0"/>
              <a:t>The Marketing &amp; Communications team is available to do a final review of your document to ensure brand standards are met.  </a:t>
            </a:r>
          </a:p>
          <a:p>
            <a:pPr marL="0" indent="0">
              <a:spcBef>
                <a:spcPts val="2000"/>
              </a:spcBef>
              <a:buClr>
                <a:srgbClr val="B91A2F"/>
              </a:buClr>
              <a:buSzPct val="100000"/>
              <a:buNone/>
              <a:defRPr sz="3800" b="1">
                <a:latin typeface="Helvetica"/>
                <a:ea typeface="Helvetica"/>
                <a:cs typeface="Helvetica"/>
                <a:sym typeface="Helvetica"/>
              </a:defRPr>
            </a:pPr>
            <a:r>
              <a:rPr lang="en-US" sz="5400" dirty="0"/>
              <a:t>Contact  </a:t>
            </a:r>
            <a:r>
              <a:rPr lang="en-US" sz="5400" dirty="0">
                <a:hlinkClick r:id="rId2"/>
              </a:rPr>
              <a:t>Timothy.Meehan@UGA.edu</a:t>
            </a:r>
            <a:r>
              <a:rPr lang="en-US" sz="5400" dirty="0"/>
              <a:t> or </a:t>
            </a:r>
            <a:r>
              <a:rPr lang="en-US" sz="5400" dirty="0">
                <a:hlinkClick r:id="rId3"/>
              </a:rPr>
              <a:t>Patricia.Dixen@yahoo.com</a:t>
            </a:r>
            <a:r>
              <a:rPr lang="en-US" sz="5400" dirty="0"/>
              <a:t> to request the review</a:t>
            </a:r>
            <a:endParaRPr sz="5400" dirty="0"/>
          </a:p>
        </p:txBody>
      </p:sp>
      <p:sp>
        <p:nvSpPr>
          <p:cNvPr id="126" name="Shape 126"/>
          <p:cNvSpPr/>
          <p:nvPr/>
        </p:nvSpPr>
        <p:spPr>
          <a:xfrm>
            <a:off x="-2198" y="-20655"/>
            <a:ext cx="24388396" cy="782655"/>
          </a:xfrm>
          <a:prstGeom prst="rect">
            <a:avLst/>
          </a:prstGeom>
          <a:solidFill>
            <a:srgbClr val="BA1A2F"/>
          </a:solidFill>
          <a:ln w="3175">
            <a:miter lim="400000"/>
          </a:ln>
          <a:effectLst>
            <a:outerShdw blurRad="25400" dist="127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3578" tIns="53578" rIns="53578" bIns="53578" anchor="ctr"/>
          <a:lstStyle>
            <a:lvl1pPr>
              <a:defRPr sz="3000">
                <a:solidFill>
                  <a:srgbClr val="FFFFFF"/>
                </a:solidFill>
              </a:defRPr>
            </a:lvl1pPr>
          </a:lstStyle>
          <a:p>
            <a:r>
              <a:rPr dirty="0"/>
              <a:t>  </a:t>
            </a:r>
          </a:p>
        </p:txBody>
      </p:sp>
      <p:sp>
        <p:nvSpPr>
          <p:cNvPr id="128" name="Shape 128"/>
          <p:cNvSpPr/>
          <p:nvPr/>
        </p:nvSpPr>
        <p:spPr>
          <a:xfrm>
            <a:off x="2601458" y="5494328"/>
            <a:ext cx="19181085" cy="1"/>
          </a:xfrm>
          <a:prstGeom prst="line">
            <a:avLst/>
          </a:prstGeom>
          <a:ln w="76200">
            <a:solidFill>
              <a:srgbClr val="B91A2F"/>
            </a:solidFill>
            <a:miter lim="400000"/>
          </a:ln>
        </p:spPr>
        <p:txBody>
          <a:bodyPr lIns="53578" tIns="53578" rIns="53578" bIns="53578" anchor="ctr"/>
          <a:lstStyle/>
          <a:p>
            <a:pPr>
              <a:defRPr sz="3000"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91878213"/>
      </p:ext>
    </p:extLst>
  </p:cSld>
  <p:clrMapOvr>
    <a:masterClrMapping/>
  </p:clrMapOvr>
  <p:transition spd="slow"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25400" dist="127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254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25400" dist="127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3175" cap="flat">
          <a:noFill/>
          <a:miter lim="400000"/>
        </a:ln>
        <a:effectLst>
          <a:outerShdw blurRad="25400" dist="127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3578" tIns="53578" rIns="53578" bIns="53578" numCol="1" spcCol="38100" rtlCol="0" anchor="ctr">
        <a:spAutoFit/>
      </a:bodyPr>
      <a:lstStyle>
        <a:defPPr marL="0" marR="0" indent="0" algn="ctr" defTabSz="8215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53578" tIns="53578" rIns="53578" bIns="53578" numCol="1" spcCol="38100" rtlCol="0" anchor="ctr">
        <a:spAutoFit/>
      </a:bodyPr>
      <a:lstStyle>
        <a:defPPr marL="0" marR="0" indent="0" algn="ctr" defTabSz="8215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25400" dist="127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254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25400" dist="127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3175" cap="flat">
          <a:noFill/>
          <a:miter lim="400000"/>
        </a:ln>
        <a:effectLst>
          <a:outerShdw blurRad="25400" dist="127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3578" tIns="53578" rIns="53578" bIns="53578" numCol="1" spcCol="38100" rtlCol="0" anchor="ctr">
        <a:spAutoFit/>
      </a:bodyPr>
      <a:lstStyle>
        <a:defPPr marL="0" marR="0" indent="0" algn="ctr" defTabSz="8215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53578" tIns="53578" rIns="53578" bIns="53578" numCol="1" spcCol="38100" rtlCol="0" anchor="ctr">
        <a:spAutoFit/>
      </a:bodyPr>
      <a:lstStyle>
        <a:defPPr marL="0" marR="0" indent="0" algn="ctr" defTabSz="8215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1970</TotalTime>
  <Words>359</Words>
  <Application>Microsoft Office PowerPoint</Application>
  <PresentationFormat>Custom</PresentationFormat>
  <Paragraphs>28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Helvetica</vt:lpstr>
      <vt:lpstr>Helvetica Light</vt:lpstr>
      <vt:lpstr>Helvetica Neue</vt:lpstr>
      <vt:lpstr>White</vt:lpstr>
      <vt:lpstr>Top 7 OLLI Brand Guidelines</vt:lpstr>
      <vt:lpstr>Why follow these 7 Brand Guidelines?</vt:lpstr>
      <vt:lpstr>Top 7 Brand Guidelines (1 of 4)</vt:lpstr>
      <vt:lpstr>Top 7 Brand Guidelines (2 of 4)</vt:lpstr>
      <vt:lpstr>Top 7 Brand Guidelines (3 of 3)</vt:lpstr>
      <vt:lpstr>Top 7 Brand Guidelines (3 of 3)</vt:lpstr>
      <vt:lpstr>Top 7 Brand Guidelines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TIMOTHY MEEHAN</dc:creator>
  <cp:lastModifiedBy>Patricia</cp:lastModifiedBy>
  <cp:revision>84</cp:revision>
  <cp:lastPrinted>2020-08-17T16:26:43Z</cp:lastPrinted>
  <dcterms:modified xsi:type="dcterms:W3CDTF">2020-08-17T17:04:40Z</dcterms:modified>
</cp:coreProperties>
</file>